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C6DD4-BA7E-4184-9DB3-3177679A3C2F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82C1-AAFF-45FD-89A9-EEDFA738CE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587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27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3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8407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446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229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3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921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23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E03577-5A67-4180-810F-1830F183AB25}" type="datetimeFigureOut">
              <a:rPr lang="de-DE" smtClean="0"/>
              <a:t>26.04.2019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192AE8-4379-41ED-8F32-0E45848AC63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7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Das digitale </a:t>
            </a:r>
            <a:r>
              <a:rPr lang="de-DE" dirty="0" err="1" smtClean="0"/>
              <a:t>flugblAtt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" y="5698642"/>
            <a:ext cx="2628764" cy="8569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10" y="5589221"/>
            <a:ext cx="2424113" cy="10617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83" y="4879672"/>
            <a:ext cx="2902397" cy="20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ing-bus-schwarz-quer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41781" y="409302"/>
            <a:ext cx="5028591" cy="435080"/>
          </a:xfrm>
        </p:spPr>
        <p:txBody>
          <a:bodyPr/>
          <a:lstStyle/>
          <a:p>
            <a:r>
              <a:rPr lang="de-DE" dirty="0" smtClean="0"/>
              <a:t>Drei </a:t>
            </a:r>
            <a:r>
              <a:rPr lang="de-DE" dirty="0" err="1" smtClean="0"/>
              <a:t>herausforderungen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85" y="2124850"/>
            <a:ext cx="3046615" cy="2036618"/>
          </a:xfrm>
        </p:spPr>
      </p:pic>
      <p:sp>
        <p:nvSpPr>
          <p:cNvPr id="15" name="Textfeld 14"/>
          <p:cNvSpPr txBox="1"/>
          <p:nvPr/>
        </p:nvSpPr>
        <p:spPr>
          <a:xfrm>
            <a:off x="441781" y="2315721"/>
            <a:ext cx="6166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de-DE" sz="2400" dirty="0" smtClean="0"/>
              <a:t>Das Flugblatt gestalten</a:t>
            </a:r>
          </a:p>
          <a:p>
            <a:pPr marL="400050" indent="-400050">
              <a:buAutoNum type="romanLcPeriod"/>
            </a:pPr>
            <a:endParaRPr lang="de-DE" sz="2400" dirty="0"/>
          </a:p>
          <a:p>
            <a:pPr marL="400050" indent="-400050">
              <a:buAutoNum type="romanLcPeriod"/>
            </a:pPr>
            <a:r>
              <a:rPr lang="de-DE" sz="2400" dirty="0" smtClean="0"/>
              <a:t>Das Flugblatt in Betrieb nehmen</a:t>
            </a:r>
          </a:p>
          <a:p>
            <a:pPr marL="400050" indent="-400050">
              <a:buAutoNum type="romanLcPeriod"/>
            </a:pPr>
            <a:endParaRPr lang="de-DE" sz="2400" dirty="0" smtClean="0"/>
          </a:p>
          <a:p>
            <a:pPr marL="400050" indent="-400050">
              <a:buAutoNum type="romanLcPeriod"/>
            </a:pPr>
            <a:r>
              <a:rPr lang="de-DE" sz="2400" dirty="0" smtClean="0"/>
              <a:t>Dem Flugblatt einen Namen geben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133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886306" y="1086868"/>
            <a:ext cx="2162471" cy="3824030"/>
            <a:chOff x="1585006" y="1940308"/>
            <a:chExt cx="1420228" cy="251147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69" t="-3545" r="53894" b="23"/>
            <a:stretch/>
          </p:blipFill>
          <p:spPr>
            <a:xfrm>
              <a:off x="1585006" y="1940308"/>
              <a:ext cx="1420228" cy="251147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3732" y="2500185"/>
              <a:ext cx="1084036" cy="155612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4020614" y="1086867"/>
            <a:ext cx="2162472" cy="3824031"/>
            <a:chOff x="3977071" y="1940308"/>
            <a:chExt cx="1420228" cy="251147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69" t="-3545" r="53894" b="23"/>
            <a:stretch/>
          </p:blipFill>
          <p:spPr>
            <a:xfrm>
              <a:off x="3977071" y="1940308"/>
              <a:ext cx="1420228" cy="251147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/>
            <a:srcRect t="1348" b="1"/>
            <a:stretch/>
          </p:blipFill>
          <p:spPr>
            <a:xfrm>
              <a:off x="4223086" y="2500185"/>
              <a:ext cx="1063018" cy="1626320"/>
            </a:xfrm>
            <a:prstGeom prst="rect">
              <a:avLst/>
            </a:prstGeom>
          </p:spPr>
        </p:pic>
      </p:grpSp>
      <p:sp>
        <p:nvSpPr>
          <p:cNvPr id="7" name="Pfeil nach rechts 6"/>
          <p:cNvSpPr/>
          <p:nvPr/>
        </p:nvSpPr>
        <p:spPr>
          <a:xfrm>
            <a:off x="3309257" y="2140951"/>
            <a:ext cx="711357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Das Flugblatt Gestalten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886306" y="1086868"/>
            <a:ext cx="2162471" cy="3824030"/>
            <a:chOff x="1585006" y="1940308"/>
            <a:chExt cx="1420228" cy="251147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69" t="-3545" r="53894" b="23"/>
            <a:stretch/>
          </p:blipFill>
          <p:spPr>
            <a:xfrm>
              <a:off x="1585006" y="1940308"/>
              <a:ext cx="1420228" cy="251147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3732" y="2500185"/>
              <a:ext cx="1084036" cy="155612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4020614" y="1086867"/>
            <a:ext cx="2162472" cy="3824031"/>
            <a:chOff x="3977071" y="1940308"/>
            <a:chExt cx="1420228" cy="251147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69" t="-3545" r="53894" b="23"/>
            <a:stretch/>
          </p:blipFill>
          <p:spPr>
            <a:xfrm>
              <a:off x="3977071" y="1940308"/>
              <a:ext cx="1420228" cy="251147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/>
            <a:srcRect t="1348" b="1"/>
            <a:stretch/>
          </p:blipFill>
          <p:spPr>
            <a:xfrm>
              <a:off x="4223086" y="2500185"/>
              <a:ext cx="1063018" cy="1626320"/>
            </a:xfrm>
            <a:prstGeom prst="rect">
              <a:avLst/>
            </a:prstGeom>
          </p:spPr>
        </p:pic>
      </p:grpSp>
      <p:sp>
        <p:nvSpPr>
          <p:cNvPr id="7" name="Pfeil nach rechts 6"/>
          <p:cNvSpPr/>
          <p:nvPr/>
        </p:nvSpPr>
        <p:spPr>
          <a:xfrm>
            <a:off x="3309257" y="2140951"/>
            <a:ext cx="711357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Das Flugblatt Gestalten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065623" y="3901440"/>
            <a:ext cx="298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CSS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HTML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Das Flugblatt In BETRIEB NEHMEN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asPi_Modell_Ze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/>
          <a:stretch>
            <a:fillRect/>
          </a:stretch>
        </p:blipFill>
        <p:spPr bwMode="auto">
          <a:xfrm>
            <a:off x="441781" y="739369"/>
            <a:ext cx="5904411" cy="25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3" y="3976627"/>
            <a:ext cx="2748845" cy="1546225"/>
          </a:xfrm>
          <a:prstGeom prst="rect">
            <a:avLst/>
          </a:prstGeom>
        </p:spPr>
      </p:pic>
      <p:pic>
        <p:nvPicPr>
          <p:cNvPr id="2051" name="Picture 3" descr="20180605_1615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3976628"/>
            <a:ext cx="27733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Das Flugblatt In BETRIEB NEHMEN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asPi_Modell_Ze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/>
          <a:stretch>
            <a:fillRect/>
          </a:stretch>
        </p:blipFill>
        <p:spPr bwMode="auto">
          <a:xfrm>
            <a:off x="441781" y="739369"/>
            <a:ext cx="5904411" cy="25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3" y="3976627"/>
            <a:ext cx="2748845" cy="1546225"/>
          </a:xfrm>
          <a:prstGeom prst="rect">
            <a:avLst/>
          </a:prstGeom>
        </p:spPr>
      </p:pic>
      <p:pic>
        <p:nvPicPr>
          <p:cNvPr id="2051" name="Picture 3" descr="20180605_1615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3976628"/>
            <a:ext cx="27733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065623" y="3901440"/>
            <a:ext cx="298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SFTP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DEM FLUGBLATT EINEN NAMEN GEBEN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6" y="1138509"/>
            <a:ext cx="58388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99529" y="1999376"/>
            <a:ext cx="4019580" cy="1196670"/>
          </a:xfrm>
        </p:spPr>
        <p:txBody>
          <a:bodyPr/>
          <a:lstStyle/>
          <a:p>
            <a:r>
              <a:rPr lang="de-DE" dirty="0" smtClean="0"/>
              <a:t>1. DEM FLUGBLATT EINEN NAMEN GEBEN</a:t>
            </a:r>
            <a:endParaRPr lang="de-DE" dirty="0"/>
          </a:p>
        </p:txBody>
      </p:sp>
      <p:pic>
        <p:nvPicPr>
          <p:cNvPr id="11" name="Picture 2" descr="turing-bus-schwarz-quer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" y="6240100"/>
            <a:ext cx="3038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6" y="1138509"/>
            <a:ext cx="5838825" cy="43719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415799" y="4119154"/>
            <a:ext cx="298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KOMMANDOZEILE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HOSTNAME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SSID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TM10001106[[fn=Abzeichen]]</Template>
  <TotalTime>0</TotalTime>
  <Words>62</Words>
  <Application>Microsoft Office PowerPoint</Application>
  <PresentationFormat>Breitbild</PresentationFormat>
  <Paragraphs>19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Badge</vt:lpstr>
      <vt:lpstr>Das digitale flugblAtt</vt:lpstr>
      <vt:lpstr>Drei herausforderungen</vt:lpstr>
      <vt:lpstr>1. Das Flugblatt Gestalten</vt:lpstr>
      <vt:lpstr>1. Das Flugblatt Gestalten</vt:lpstr>
      <vt:lpstr>1. Das Flugblatt In BETRIEB NEHMEN</vt:lpstr>
      <vt:lpstr>1. Das Flugblatt In BETRIEB NEHMEN</vt:lpstr>
      <vt:lpstr>1. DEM FLUGBLATT EINEN NAMEN GEBEN</vt:lpstr>
      <vt:lpstr>1. DEM FLUGBLATT EINEN NAMEN GEBEN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</dc:title>
  <dc:creator>AK</dc:creator>
  <cp:lastModifiedBy>AK</cp:lastModifiedBy>
  <cp:revision>11</cp:revision>
  <dcterms:created xsi:type="dcterms:W3CDTF">2018-04-20T06:39:26Z</dcterms:created>
  <dcterms:modified xsi:type="dcterms:W3CDTF">2019-04-26T16:47:46Z</dcterms:modified>
</cp:coreProperties>
</file>