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FB69-C277-453E-9C30-E6AA1F5142B2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B47-51CA-43C3-A386-EA61F70DCB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604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FB69-C277-453E-9C30-E6AA1F5142B2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B47-51CA-43C3-A386-EA61F70DCB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14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FB69-C277-453E-9C30-E6AA1F5142B2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B47-51CA-43C3-A386-EA61F70DCB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0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FB69-C277-453E-9C30-E6AA1F5142B2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B47-51CA-43C3-A386-EA61F70DCB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76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FB69-C277-453E-9C30-E6AA1F5142B2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B47-51CA-43C3-A386-EA61F70DCB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35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FB69-C277-453E-9C30-E6AA1F5142B2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B47-51CA-43C3-A386-EA61F70DCB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79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FB69-C277-453E-9C30-E6AA1F5142B2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B47-51CA-43C3-A386-EA61F70DCB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97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FB69-C277-453E-9C30-E6AA1F5142B2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B47-51CA-43C3-A386-EA61F70DCB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12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FB69-C277-453E-9C30-E6AA1F5142B2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B47-51CA-43C3-A386-EA61F70DCB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04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FB69-C277-453E-9C30-E6AA1F5142B2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B47-51CA-43C3-A386-EA61F70DCB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05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FB69-C277-453E-9C30-E6AA1F5142B2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DB47-51CA-43C3-A386-EA61F70DCB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113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4FB69-C277-453E-9C30-E6AA1F5142B2}" type="datetimeFigureOut">
              <a:rPr lang="de-DE" smtClean="0"/>
              <a:t>21.08.2018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BDB47-51CA-43C3-A386-EA61F70DCB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54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46216" y="-1338750"/>
            <a:ext cx="6792297" cy="960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26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Admin</cp:lastModifiedBy>
  <cp:revision>2</cp:revision>
  <cp:lastPrinted>2018-08-21T08:17:13Z</cp:lastPrinted>
  <dcterms:created xsi:type="dcterms:W3CDTF">2018-08-21T08:16:10Z</dcterms:created>
  <dcterms:modified xsi:type="dcterms:W3CDTF">2018-08-21T08:17:19Z</dcterms:modified>
</cp:coreProperties>
</file>